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016" r:id="rId3"/>
    <p:sldId id="1017" r:id="rId4"/>
    <p:sldId id="1018" r:id="rId5"/>
    <p:sldId id="1019" r:id="rId6"/>
    <p:sldId id="1020" r:id="rId7"/>
    <p:sldId id="1022" r:id="rId8"/>
    <p:sldId id="1021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>
        <p:scale>
          <a:sx n="100" d="100"/>
          <a:sy n="100" d="100"/>
        </p:scale>
        <p:origin x="348" y="3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83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2  Helping at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home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Reading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阅读专项提优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Housework is a big deal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一件大事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the Browns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morning,Grandpa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Brown sweeps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Brown cooks dinner in the kitchen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son Tom washes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dishes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must clean his room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Saturday,too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makes the bed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says,“A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tidy bed starts a good 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little sister Lucy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helps,too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feeds the dog every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Brown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doesn’t have time to do the chores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916293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4975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（一）根据短文内容，选择正确的答案。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people do the chores in the Brown family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44100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Five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938338" y="150137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70892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通读全文可知，做家务的有爷爷、布朗先生、汤姆和露西，共四个人。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1193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882775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哪一个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best title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最好的标题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the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882775" algn="l"/>
                <a:tab pos="44100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Browns’ chores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882775" algn="l"/>
                <a:tab pos="44100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work together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882775" algn="l"/>
                <a:tab pos="44100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tidy bed starts a good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70090" y="3998031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文章主要介绍了布朗一家每个人所做的家务，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Browns’ chores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布朗一家的家务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符合文章主旨，所以选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83671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50381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882775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doesn’t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Brown do the housework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882775" algn="l"/>
                <a:tab pos="44100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lazy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懒的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882775" algn="l"/>
                <a:tab pos="44100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doesn’t like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8827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busy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334995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Brown is busy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doesn’t have time to do the chores.”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Brown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不做家务是因为她很忙，没时间做家务，故选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9866" y="84594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33524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（二）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所在班级要开展家务大调查。根据短文内容，补全表格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5992498"/>
              </p:ext>
            </p:extLst>
          </p:nvPr>
        </p:nvGraphicFramePr>
        <p:xfrm>
          <a:off x="397696" y="1579612"/>
          <a:ext cx="11431250" cy="4297660"/>
        </p:xfrm>
        <a:graphic>
          <a:graphicData uri="http://schemas.openxmlformats.org/drawingml/2006/table">
            <a:tbl>
              <a:tblPr firstRow="1" firstCol="1" bandRow="1"/>
              <a:tblGrid>
                <a:gridCol w="2241126">
                  <a:extLst>
                    <a:ext uri="{9D8B030D-6E8A-4147-A177-3AD203B41FA5}">
                      <a16:colId xmlns:a16="http://schemas.microsoft.com/office/drawing/2014/main" val="872508957"/>
                    </a:ext>
                  </a:extLst>
                </a:gridCol>
                <a:gridCol w="4752528">
                  <a:extLst>
                    <a:ext uri="{9D8B030D-6E8A-4147-A177-3AD203B41FA5}">
                      <a16:colId xmlns:a16="http://schemas.microsoft.com/office/drawing/2014/main" val="1671072633"/>
                    </a:ext>
                  </a:extLst>
                </a:gridCol>
                <a:gridCol w="4437596">
                  <a:extLst>
                    <a:ext uri="{9D8B030D-6E8A-4147-A177-3AD203B41FA5}">
                      <a16:colId xmlns:a16="http://schemas.microsoft.com/office/drawing/2014/main" val="2745708908"/>
                    </a:ext>
                  </a:extLst>
                </a:gridCol>
              </a:tblGrid>
              <a:tr h="56574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Chores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0265136"/>
                  </a:ext>
                </a:extLst>
              </a:tr>
              <a:tr h="86866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Grandpa Brown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5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2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_______________________</a:t>
                      </a:r>
                      <a:endParaRPr lang="zh-CN" sz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every morning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5013876"/>
                  </a:ext>
                </a:extLst>
              </a:tr>
              <a:tr h="56574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Mr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Brown</a:t>
                      </a:r>
                      <a:endParaRPr lang="zh-CN" sz="12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5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2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________________________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25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2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______________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4551774"/>
                  </a:ext>
                </a:extLst>
              </a:tr>
              <a:tr h="565745">
                <a:tc rowSpan="3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Tom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5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2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_______________________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after dinner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8013968"/>
                  </a:ext>
                </a:extLst>
              </a:tr>
              <a:tr h="56574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clean his room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25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2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__________________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3557290"/>
                  </a:ext>
                </a:extLst>
              </a:tr>
              <a:tr h="56574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5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2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____________________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en-US" sz="25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2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__________________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5450793"/>
                  </a:ext>
                </a:extLst>
              </a:tr>
              <a:tr h="56574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Lucy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5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2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________________________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en-US" sz="25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2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____________________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6177775"/>
                  </a:ext>
                </a:extLst>
              </a:tr>
            </a:tbl>
          </a:graphicData>
        </a:graphic>
      </p:graphicFrame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574926" y="2123620"/>
            <a:ext cx="3286080" cy="66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sweep the floor</a:t>
            </a:r>
            <a:endParaRPr lang="zh-CN" altLang="en-US" dirty="0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578076" y="2868734"/>
            <a:ext cx="294917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dinner</a:t>
            </a:r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929863" y="3460892"/>
            <a:ext cx="2949178" cy="66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wash the dishes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743377" y="4636416"/>
            <a:ext cx="2949178" cy="66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make the bed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4"/>
          <p:cNvSpPr txBox="1">
            <a:spLocks/>
          </p:cNvSpPr>
          <p:nvPr/>
        </p:nvSpPr>
        <p:spPr bwMode="auto">
          <a:xfrm>
            <a:off x="3743377" y="5138720"/>
            <a:ext cx="2949178" cy="66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feed the dog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4"/>
          <p:cNvSpPr txBox="1">
            <a:spLocks/>
          </p:cNvSpPr>
          <p:nvPr/>
        </p:nvSpPr>
        <p:spPr bwMode="auto">
          <a:xfrm>
            <a:off x="8831510" y="2862172"/>
            <a:ext cx="233491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every day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4"/>
          <p:cNvSpPr txBox="1">
            <a:spLocks/>
          </p:cNvSpPr>
          <p:nvPr/>
        </p:nvSpPr>
        <p:spPr bwMode="auto">
          <a:xfrm>
            <a:off x="8471470" y="4000390"/>
            <a:ext cx="280831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every Saturday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4"/>
          <p:cNvSpPr txBox="1">
            <a:spLocks/>
          </p:cNvSpPr>
          <p:nvPr/>
        </p:nvSpPr>
        <p:spPr bwMode="auto">
          <a:xfrm>
            <a:off x="8515172" y="4568195"/>
            <a:ext cx="2808312" cy="66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every morning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966290" y="5138608"/>
            <a:ext cx="166904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every day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9241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57987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Grandpa Brown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：根据文中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“Every </a:t>
            </a:r>
            <a:r>
              <a:rPr lang="en-US" altLang="zh-CN" sz="26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morning,Grandpa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Brown sweeps the floor.”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Grandpa Brown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每天早上扫地，故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Grandpa Brown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一行应该填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sweep the floor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Brown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：根据文中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6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Brown cooks dinner in the kitchen every day.”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sz="26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Brown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做的家务是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 dinner,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时间为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day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：根据文中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“His son Tom washes the dishes.”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“Tom must clean his room every </a:t>
            </a:r>
            <a:r>
              <a:rPr lang="en-US" altLang="zh-CN" sz="2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Saturday,too</a:t>
            </a:r>
            <a:r>
              <a:rPr lang="en-US" altLang="zh-CN" sz="2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he makes the bed every morning.”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做的家务还有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the bed,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时间分别是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dinner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洗碗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Saturday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收拾房间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和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morning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整理床铺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：根据文中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 feeds the dog every day.”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 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做的家务是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feed the dog,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时间是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day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03325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（三）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Brown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为家人购置了家电，将它们分配给合适的人吧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qtf157.jpg" descr="id:21474928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04027" y="1556792"/>
            <a:ext cx="2222140" cy="1328338"/>
          </a:xfrm>
          <a:prstGeom prst="rect">
            <a:avLst/>
          </a:prstGeom>
        </p:spPr>
      </p:pic>
      <p:pic>
        <p:nvPicPr>
          <p:cNvPr id="4" name="qtf158.jpg" descr="id:214749282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350559" y="1605235"/>
            <a:ext cx="2464727" cy="1328338"/>
          </a:xfrm>
          <a:prstGeom prst="rect">
            <a:avLst/>
          </a:prstGeom>
        </p:spPr>
      </p:pic>
      <p:pic>
        <p:nvPicPr>
          <p:cNvPr id="5" name="qtf159.jpg" descr="id:214749282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039678" y="1386300"/>
            <a:ext cx="1512168" cy="1808829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52322" y="198884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3068960"/>
            <a:ext cx="11485848" cy="293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5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Grandpa Brown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5000"/>
              </a:lnSpc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5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 Brown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5000"/>
              </a:lnSpc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5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</a:p>
        </p:txBody>
      </p:sp>
      <p:sp>
        <p:nvSpPr>
          <p:cNvPr id="9" name="矩形 8"/>
          <p:cNvSpPr/>
          <p:nvPr/>
        </p:nvSpPr>
        <p:spPr>
          <a:xfrm>
            <a:off x="352322" y="3645024"/>
            <a:ext cx="595547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645150" algn="l"/>
                <a:tab pos="9862820" algn="l"/>
              </a:tabLst>
            </a:pPr>
            <a:r>
              <a:rPr lang="zh-CN" altLang="zh-CN" dirty="0">
                <a:cs typeface="Times New Roman" panose="02020603050405020304" pitchFamily="18" charset="0"/>
              </a:rPr>
              <a:t>图片是扫地机器人。爷爷经常扫地。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64166" y="318132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11" name="内容占位符 2"/>
          <p:cNvSpPr txBox="1">
            <a:spLocks/>
          </p:cNvSpPr>
          <p:nvPr/>
        </p:nvSpPr>
        <p:spPr bwMode="auto">
          <a:xfrm>
            <a:off x="370726" y="587727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是洗碗机。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经常洗碗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2"/>
          <p:cNvSpPr txBox="1">
            <a:spLocks/>
          </p:cNvSpPr>
          <p:nvPr/>
        </p:nvSpPr>
        <p:spPr bwMode="auto">
          <a:xfrm>
            <a:off x="262558" y="4774939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是自动炒菜机。布朗先生经常做晚饭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30192" y="429718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942884" y="544868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97708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649</Words>
  <Application>Microsoft Office PowerPoint</Application>
  <PresentationFormat>自定义</PresentationFormat>
  <Paragraphs>68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362</cp:revision>
  <dcterms:created xsi:type="dcterms:W3CDTF">2020-11-06T05:24:00Z</dcterms:created>
  <dcterms:modified xsi:type="dcterms:W3CDTF">2025-06-30T07:57:04Z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